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85A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85AE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17D7B-A569-45A3-95F0-B11FB25B83BB}" type="datetimeFigureOut">
              <a:rPr lang="en-AU" smtClean="0"/>
              <a:t>15/06/2010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9099F-1B5D-4853-9232-814FCE449B07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ntCD1\Animated\j01783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2565624" cy="256562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27584" y="1052736"/>
            <a:ext cx="72362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lackadder ITC" pitchFamily="82" charset="0"/>
              </a:rPr>
              <a:t>N</a:t>
            </a:r>
            <a:r>
              <a:rPr lang="en-US" sz="7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Blackadder ITC" pitchFamily="82" charset="0"/>
              </a:rPr>
              <a:t>umbers</a:t>
            </a:r>
            <a:endParaRPr lang="en-US" sz="7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Blackadder ITC" pitchFamily="82" charset="0"/>
            </a:endParaRPr>
          </a:p>
        </p:txBody>
      </p:sp>
      <p:pic>
        <p:nvPicPr>
          <p:cNvPr id="1027" name="Picture 3" descr="C:\Program Files\Microsoft Office\Media\CntCD1\ClipArt6\j029007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9903" y="0"/>
            <a:ext cx="2234097" cy="2318677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ntCD1\ClipArt8\j034507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564904"/>
            <a:ext cx="3024336" cy="1922471"/>
          </a:xfrm>
          <a:prstGeom prst="rect">
            <a:avLst/>
          </a:prstGeom>
          <a:noFill/>
        </p:spPr>
      </p:pic>
      <p:pic>
        <p:nvPicPr>
          <p:cNvPr id="1030" name="Picture 6" descr="C:\Program Files\Microsoft Office\Media\CntCD1\ClipArt8\j0345086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692696"/>
            <a:ext cx="1774850" cy="1796796"/>
          </a:xfrm>
          <a:prstGeom prst="rect">
            <a:avLst/>
          </a:prstGeom>
          <a:noFill/>
        </p:spPr>
      </p:pic>
      <p:pic>
        <p:nvPicPr>
          <p:cNvPr id="1031" name="Picture 7" descr="C:\Program Files\Microsoft Office\Media\CntCD1\ClipArt8\j0345099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581128"/>
            <a:ext cx="1812341" cy="1800200"/>
          </a:xfrm>
          <a:prstGeom prst="rect">
            <a:avLst/>
          </a:prstGeom>
          <a:noFill/>
        </p:spPr>
      </p:pic>
      <p:pic>
        <p:nvPicPr>
          <p:cNvPr id="1032" name="Picture 8" descr="C:\Program Files\Microsoft Office\Media\CntCD1\ClipArt8\j0345106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4869160"/>
            <a:ext cx="2448272" cy="1590142"/>
          </a:xfrm>
          <a:prstGeom prst="rect">
            <a:avLst/>
          </a:prstGeom>
          <a:noFill/>
        </p:spPr>
      </p:pic>
      <p:pic>
        <p:nvPicPr>
          <p:cNvPr id="1033" name="Picture 9" descr="C:\Program Files\Microsoft Office\Media\CntCD1\Animated\j0178301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67736" y="2276872"/>
            <a:ext cx="237626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Education</dc:creator>
  <cp:lastModifiedBy>Education</cp:lastModifiedBy>
  <cp:revision>1</cp:revision>
  <dcterms:created xsi:type="dcterms:W3CDTF">2010-06-15T11:38:17Z</dcterms:created>
  <dcterms:modified xsi:type="dcterms:W3CDTF">2010-06-15T11:45:09Z</dcterms:modified>
</cp:coreProperties>
</file>